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9116-2C58-46C4-B751-EC30B3DFB7DE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CE008-0121-42B7-80D7-0A9586E1C9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90FDE-9CE0-42AD-AE77-32CA11B6EA4A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CD695-FAB2-4A67-BD97-4C8EFD2B27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12776"/>
            <a:ext cx="8640960" cy="3024335"/>
          </a:xfrm>
        </p:spPr>
        <p:txBody>
          <a:bodyPr>
            <a:normAutofit/>
          </a:bodyPr>
          <a:lstStyle/>
          <a:p>
            <a:r>
              <a:rPr lang="ru-RU" b="1" dirty="0" smtClean="0"/>
              <a:t>Роль наглядной информации</a:t>
            </a:r>
            <a:br>
              <a:rPr lang="ru-RU" b="1" dirty="0" smtClean="0"/>
            </a:br>
            <a:r>
              <a:rPr lang="ru-RU" b="1" dirty="0" smtClean="0"/>
              <a:t> в сотрудничестве </a:t>
            </a:r>
            <a:br>
              <a:rPr lang="ru-RU" b="1" dirty="0" smtClean="0"/>
            </a:br>
            <a:r>
              <a:rPr lang="ru-RU" b="1" dirty="0" smtClean="0"/>
              <a:t>детского сада и семьи.</a:t>
            </a:r>
            <a:endParaRPr lang="ru-RU" b="1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971600" y="836712"/>
            <a:ext cx="7056784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Формы работы с семьей по педагогическому просвещению разнообразны. Наглядная информация, в виде стендов и уголков, универсальна и имеет огромные возможности по освещению педагогического процесса. В то же время она не предусматривает непосредственного контакта педагога и родителей, и поэтому форма и способ ее подачи имеет не меньшее значение, чем ее содержание. Родитель должен быть привлечен ею и заинтересован. Для этого предлагаются новые подходы к оформлению наглядной информации в детском саду.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548681"/>
            <a:ext cx="7272808" cy="554461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sz="2800" dirty="0" smtClean="0"/>
              <a:t>Информационные уголки оформляются по единому сюжету.</a:t>
            </a:r>
          </a:p>
          <a:p>
            <a:pPr lvl="0" algn="just"/>
            <a:r>
              <a:rPr lang="ru-RU" sz="2800" dirty="0" smtClean="0"/>
              <a:t>Материалы текстов помещены в специальные кармашки из оргстекла.</a:t>
            </a:r>
          </a:p>
          <a:p>
            <a:pPr lvl="0" algn="just"/>
            <a:r>
              <a:rPr lang="ru-RU" sz="2800" dirty="0" smtClean="0"/>
              <a:t>Информация дается крупным печатным шрифтом на светлом фоне так. чтобы ее можно было прочитать с расстояния 2-3 мет­ров. </a:t>
            </a:r>
          </a:p>
          <a:p>
            <a:pPr lvl="0" algn="just"/>
            <a:r>
              <a:rPr lang="ru-RU" sz="2800" dirty="0" smtClean="0"/>
              <a:t>Прочность и безопасность - одно из основных требований к оформлению наглядной агитации. </a:t>
            </a:r>
          </a:p>
          <a:p>
            <a:pPr lvl="0" algn="just"/>
            <a:r>
              <a:rPr lang="ru-RU" sz="2800" dirty="0" smtClean="0"/>
              <a:t>Информационные материалы регулярно обновляются в зависимости от рубрики..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251520" y="188640"/>
            <a:ext cx="1872208" cy="1754326"/>
          </a:xfrm>
          <a:prstGeom prst="rect">
            <a:avLst/>
          </a:prstGeom>
          <a:ln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Настенная тематическая информация по педагогическому просвещению.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308304" y="5445224"/>
            <a:ext cx="1656184" cy="1200329"/>
          </a:xfrm>
          <a:prstGeom prst="rect">
            <a:avLst/>
          </a:prstGeom>
          <a:noFill/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Настольная тематическая информация.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92280" y="1196752"/>
            <a:ext cx="1656184" cy="1200329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Уголок краткой информации.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5733256"/>
            <a:ext cx="1728192" cy="923330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Для чтения дома.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907704" y="2348880"/>
            <a:ext cx="1656184" cy="1200329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Музыкально-поэтический уголок.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979712" y="4653136"/>
            <a:ext cx="2376264" cy="923330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Медицинский уголок "О здоровье".</a:t>
            </a:r>
          </a:p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789040"/>
            <a:ext cx="2304256" cy="646331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dirty="0" smtClean="0"/>
              <a:t>Объявления.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1196752"/>
            <a:ext cx="1656184" cy="646331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"Благодарим".</a:t>
            </a:r>
          </a:p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39752" y="1124744"/>
            <a:ext cx="1944216" cy="923330"/>
          </a:xfrm>
          <a:prstGeom prst="rect">
            <a:avLst/>
          </a:prstGeom>
          <a:noFill/>
          <a:ln>
            <a:solidFill>
              <a:srgbClr val="7030A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"Рады сообщить вам..."</a:t>
            </a:r>
          </a:p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2420888"/>
            <a:ext cx="1512168" cy="923330"/>
          </a:xfrm>
          <a:prstGeom prst="rect">
            <a:avLst/>
          </a:prstGeom>
          <a:noFill/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Вести с занятий.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79912" y="2348880"/>
            <a:ext cx="1584176" cy="1200329"/>
          </a:xfrm>
          <a:prstGeom prst="rect">
            <a:avLst/>
          </a:prstGeom>
          <a:noFill/>
          <a:ln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Уголок творчества детей.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771800" y="3789040"/>
            <a:ext cx="1656184" cy="646331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Меню.</a:t>
            </a:r>
          </a:p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308304" y="2852936"/>
            <a:ext cx="1584176" cy="1200329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ОКНО - очень короткие новости.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4581128"/>
            <a:ext cx="1584176" cy="92333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Фотоуголок</a:t>
            </a:r>
            <a:r>
              <a:rPr lang="ru-RU" dirty="0" smtClean="0"/>
              <a:t> настроения.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644008" y="3717032"/>
            <a:ext cx="2520280" cy="646331"/>
          </a:xfrm>
          <a:prstGeom prst="rect">
            <a:avLst/>
          </a:prstGeom>
          <a:noFill/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Режим, сетка занятий.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932040" y="5445224"/>
            <a:ext cx="2160240" cy="1200329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Выставка: "Сделайте вместе с детьми".</a:t>
            </a:r>
          </a:p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79512" y="2060848"/>
            <a:ext cx="1584176" cy="1477328"/>
          </a:xfrm>
          <a:prstGeom prst="rect">
            <a:avLst/>
          </a:prstGeom>
          <a:noFill/>
          <a:ln>
            <a:solidFill>
              <a:srgbClr val="FFC00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Фотоуголок</a:t>
            </a:r>
            <a:r>
              <a:rPr lang="ru-RU" dirty="0" smtClean="0"/>
              <a:t>: "С вашими детьми работают".</a:t>
            </a:r>
          </a:p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020272" y="4365104"/>
            <a:ext cx="1944216" cy="92333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Уголок забытых вещей.</a:t>
            </a:r>
          </a:p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499992" y="4581128"/>
            <a:ext cx="2376264" cy="646331"/>
          </a:xfrm>
          <a:prstGeom prst="rect">
            <a:avLst/>
          </a:prstGeom>
          <a:noFill/>
          <a:ln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"Поздравляем".</a:t>
            </a:r>
          </a:p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987824" y="5949280"/>
            <a:ext cx="1800200" cy="646331"/>
          </a:xfrm>
          <a:prstGeom prst="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Зеркало.</a:t>
            </a:r>
          </a:p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411760" y="188640"/>
            <a:ext cx="6533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rgbClr val="C00000"/>
                </a:solidFill>
              </a:rPr>
              <a:t>Оформление наглядной информации для родителей</a:t>
            </a:r>
            <a:r>
              <a:rPr lang="ru-RU" sz="2800" b="1" i="1" u="sng" dirty="0" smtClean="0"/>
              <a:t>.</a:t>
            </a:r>
            <a:endParaRPr lang="ru-RU" sz="2800" b="1" i="1" u="sng" dirty="0"/>
          </a:p>
        </p:txBody>
      </p:sp>
      <p:pic>
        <p:nvPicPr>
          <p:cNvPr id="24" name="Рисунок 23" descr="64.09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8250" y="1095375"/>
            <a:ext cx="6667500" cy="466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92696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Таким образом, использование педагогами наглядно-информационных форм общения играет важную роль в формировании педагогической культуры родителей, способствуя возникновению и развитию у них интереса к особенностям воспитания детей в дошкольном учреждении, изучению психологической и педагогической литературы, обогащая их знания.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274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Роль наглядной информации  в сотрудничестве  детского сада и семьи.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наглядной информации  в сотрудничестве  детского сада и семьи.</dc:title>
  <dc:creator>ana</dc:creator>
  <cp:lastModifiedBy>ana</cp:lastModifiedBy>
  <cp:revision>24</cp:revision>
  <dcterms:created xsi:type="dcterms:W3CDTF">2016-03-07T06:47:16Z</dcterms:created>
  <dcterms:modified xsi:type="dcterms:W3CDTF">2016-03-08T05:46:07Z</dcterms:modified>
</cp:coreProperties>
</file>