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3F2-527A-453F-AF7D-59FF648A3818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79D3-927C-4043-9B53-390C9AC83F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2" cstate="print"/>
          <a:srcRect l="12201" t="-319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1_52550dd5a6fb752550dd5a6f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691" y="0"/>
            <a:ext cx="6297309" cy="3933056"/>
          </a:xfrm>
          <a:prstGeom prst="rect">
            <a:avLst/>
          </a:prstGeom>
        </p:spPr>
      </p:pic>
      <p:pic>
        <p:nvPicPr>
          <p:cNvPr id="6" name="Рисунок 5" descr="1204667123_g.jpg"/>
          <p:cNvPicPr>
            <a:picLocks noChangeAspect="1"/>
          </p:cNvPicPr>
          <p:nvPr/>
        </p:nvPicPr>
        <p:blipFill>
          <a:blip r:embed="rId4" cstate="print"/>
          <a:srcRect l="28546" t="22673" r="1078" b="5358"/>
          <a:stretch>
            <a:fillRect/>
          </a:stretch>
        </p:blipFill>
        <p:spPr>
          <a:xfrm>
            <a:off x="0" y="3356992"/>
            <a:ext cx="5148064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rcRect l="13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10410ebc0aa8857901ff48ff72c7df1.jpg"/>
          <p:cNvPicPr>
            <a:picLocks noChangeAspect="1"/>
          </p:cNvPicPr>
          <p:nvPr/>
        </p:nvPicPr>
        <p:blipFill>
          <a:blip r:embed="rId3" cstate="print"/>
          <a:srcRect l="17266" t="22284" r="31937" b="26376"/>
          <a:stretch>
            <a:fillRect/>
          </a:stretch>
        </p:blipFill>
        <p:spPr>
          <a:xfrm>
            <a:off x="3728535" y="0"/>
            <a:ext cx="5415465" cy="3645024"/>
          </a:xfrm>
          <a:prstGeom prst="rect">
            <a:avLst/>
          </a:prstGeom>
        </p:spPr>
      </p:pic>
      <p:pic>
        <p:nvPicPr>
          <p:cNvPr id="6" name="Рисунок 5" descr="6d6bc18176bc8ceb96325563740fb507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0"/>
            <a:ext cx="4762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rcRect l="13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705225"/>
          </a:xfrm>
          <a:prstGeom prst="rect">
            <a:avLst/>
          </a:prstGeom>
        </p:spPr>
      </p:pic>
      <p:pic>
        <p:nvPicPr>
          <p:cNvPr id="5" name="Рисунок 4" descr="givotnye_zveri_zimoy_foto_5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81275"/>
            <a:ext cx="5143500" cy="427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rcRect l="13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93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3838575"/>
          </a:xfrm>
          <a:prstGeom prst="rect">
            <a:avLst/>
          </a:prstGeom>
        </p:spPr>
      </p:pic>
      <p:pic>
        <p:nvPicPr>
          <p:cNvPr id="5" name="Рисунок 4" descr="Белка_зим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543113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rcRect l="13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647210-R3L8T8D-900-4.png"/>
          <p:cNvPicPr>
            <a:picLocks noChangeAspect="1"/>
          </p:cNvPicPr>
          <p:nvPr/>
        </p:nvPicPr>
        <p:blipFill>
          <a:blip r:embed="rId3" cstate="print"/>
          <a:srcRect l="34040" t="861" r="14721" b="861"/>
          <a:stretch>
            <a:fillRect/>
          </a:stretch>
        </p:blipFill>
        <p:spPr>
          <a:xfrm>
            <a:off x="2555776" y="476672"/>
            <a:ext cx="439248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rcRect l="13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ivotnye_zveri_zimoy_f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8640"/>
            <a:ext cx="6601516" cy="5877272"/>
          </a:xfrm>
          <a:prstGeom prst="rect">
            <a:avLst/>
          </a:prstGeom>
        </p:spPr>
      </p:pic>
      <p:pic>
        <p:nvPicPr>
          <p:cNvPr id="6" name="Рисунок 5" descr="givotnye_zveri_zimoy_foto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48680"/>
            <a:ext cx="5650033" cy="5117942"/>
          </a:xfrm>
          <a:prstGeom prst="rect">
            <a:avLst/>
          </a:prstGeom>
        </p:spPr>
      </p:pic>
      <p:pic>
        <p:nvPicPr>
          <p:cNvPr id="7" name="Рисунок 6" descr="givotnye_zveri_zimoy_foto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836712"/>
            <a:ext cx="5868447" cy="5207534"/>
          </a:xfrm>
          <a:prstGeom prst="rect">
            <a:avLst/>
          </a:prstGeom>
        </p:spPr>
      </p:pic>
      <p:pic>
        <p:nvPicPr>
          <p:cNvPr id="8" name="Рисунок 7" descr="givotnye_zveri_zimoy_foto_26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1448599"/>
            <a:ext cx="5925105" cy="5409401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1052736"/>
            <a:ext cx="6840760" cy="4596135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1268760"/>
            <a:ext cx="6892999" cy="458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rcRect l="13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</dc:creator>
  <cp:lastModifiedBy>ana</cp:lastModifiedBy>
  <cp:revision>5</cp:revision>
  <dcterms:created xsi:type="dcterms:W3CDTF">2017-01-14T08:05:10Z</dcterms:created>
  <dcterms:modified xsi:type="dcterms:W3CDTF">2017-01-14T08:51:13Z</dcterms:modified>
</cp:coreProperties>
</file>